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6923-5537-AFEC-20BB-828F8A069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A65E8-799D-726C-889B-C37AFE6D3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47F56-3CE0-5E64-4941-6D454007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AA492-C8D3-D800-F71D-9BEF15E3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EB849-0D38-0416-DCDF-6B6125FB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55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C27D-FC1C-C39D-C6EC-C498D2A60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EAE76-CD2B-DFEF-C3DE-AF43A9FE8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B44C7-3868-E5F3-4294-F17F4F5B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B71CE-A9A6-9590-DB7C-AD4F61E2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864AA-D6E1-09B1-BD0B-E1D478E7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97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68B590-D6BC-7BC1-4F71-121C1D5F9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7204-635E-0E76-1EA4-E5C9A348C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361A2-20F6-07BF-2C87-9C0E0315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F71B1-8DF7-0CAC-88B6-BD4F3E8E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0B28-1F0B-FB16-5365-5A1D54AF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80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B4B0-C3DF-4B65-AB33-30F1B0ED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A41FD-7470-6C19-1035-F2B9203B5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30281-76BF-0F7D-04AE-B39FAE91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FCBBF-58A0-4550-1856-CA155FBC5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CED9B-D630-7790-EB31-DCD8A830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76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4FFC0-EE4C-0AE0-31EB-32D56186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15922-2CF4-1815-EFCB-EE7A31824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2D7A8-703F-C57D-6878-D0558996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9A824-8A95-7073-B51F-16A22A43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06D8A-37E7-0B1E-8602-47A97CD5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6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EE48-A5C9-792D-10A8-FBAF6C062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1B047-E1E2-CA58-85D0-CB7C17E3F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662FC-10AF-C9BE-962D-7FE3B53AD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9FB12-BF83-6EED-F153-F5876F723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4B17C-D0C1-BDAB-9A81-C71FC61B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0FE83-8D99-9F7E-E165-001BA975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69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AA87-475D-9F94-A15F-4836911C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69DBD-A060-DEEC-F6CA-842CD433A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069FB-93B8-8742-7C0B-89BF548DF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A406D-1A4D-ACA7-D601-92529D46D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60185A-01A1-D3AA-4763-8D3A0A35EC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0B5D2-EC9C-9023-9B23-A7907BA5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BBF3E-9CA0-076F-550F-CE82300D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C84D9A-41AB-F704-456F-C14450A7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79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AE16E-582D-8C51-4B1B-F8DCDAA4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BD65A1-5E53-F68F-E424-7C425EF3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797A-1BED-73EE-CF3D-ECB1F0D5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A09A1-1CF5-B2CC-45FC-D7E7E4EC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07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BBDF5B-815B-A201-447F-8AD494171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19751-43AB-232F-BE10-461780714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76883-3579-5A35-EAF6-6D019961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39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AF05-180F-29B4-992D-18AFA0C5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1856-FF84-B5DA-8EED-DCAAD3F4E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E6AA4-7315-B50F-9633-6A9584586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9389D-B52B-8E97-5C65-A6418BCCD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65D9D-BDDD-9AC0-6E18-E389DBEF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8FF3D-1B41-C693-CDE1-A7BF9914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43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DAC1-CE3F-225C-6052-6BC45AE5E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80D4BF-0BB1-E534-C0E6-426951BF0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9F56C-6E88-4076-B571-23C879866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70359-3F3B-F31F-60A2-926B1CF8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5AF7F-4B6D-078F-88F2-3A5EC91B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81364-A649-DF5D-E7B2-9BA198F7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76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6B5275-C2EC-B422-B969-3E88E2B4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2DB15-511D-09E0-25D7-E93D5575D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70E2D-E7C2-EF4E-D0F1-D7CBB2F85F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80B42-D916-41EC-A752-75E777CFFABE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1FA8C-2BBC-BC26-F0E5-7D7E132E3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DFAF2-5CF9-9F8D-ED01-852F07635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FCEFDC-FBF6-412A-A66B-659919D21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98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A211-0E8C-7C09-F32A-94DA997367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97D26-6B4C-D5BE-F0DD-EADA8E67E7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034F7-A4C4-7264-9CE5-757F41B95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8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236E-4A93-5E93-EFCB-087D0125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200069-BBD7-6965-A8B6-8A5EF2E54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6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1A91-3FAC-D977-744D-591F99AE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10CB3B-9055-77AB-BC2C-72C04602D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8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25C26-9444-137E-8480-0E33409A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8523CD-A90F-CEA9-9CFA-6B86FCB65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5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04C7F-A674-2737-9F76-1ED32383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F594B4-EF10-8A32-F182-167D5AE17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7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D8FA-40BD-509F-3260-D1143EB31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255F7A-65CB-9556-502B-596C712EC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F8B7-FF30-70B8-E597-4C710F20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63232E5-C75B-A402-B904-7866CC7F2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6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96097-6B35-D016-235F-47DE1ECA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761CA8-4797-DAF4-75D7-50B198BA7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0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1BEE-8F9C-829D-0478-F5E2BF3B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D75FAC-6DBE-E814-2F3F-C0AC9B6F1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9DFA3-4EAD-2470-E534-A02C10536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6E7D8F-BBB1-2923-796D-DA93DDBA0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0"/>
            <a:ext cx="12211665" cy="68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25DD-FD6A-B632-75D1-6570F1B4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2B9B2E-8622-F6BC-1694-C90B6A13C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0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EBA4A-913E-7DBF-BE28-B7A27F63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010BFD-67C0-1332-F93C-7AECEB8CB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6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Suzanne Simpson</dc:creator>
  <cp:lastModifiedBy>Suzanne Simpson</cp:lastModifiedBy>
  <cp:revision>1</cp:revision>
  <dcterms:created xsi:type="dcterms:W3CDTF">2026-04-30T11:49:22Z</dcterms:created>
  <dcterms:modified xsi:type="dcterms:W3CDTF">2026-04-30T11:52:31Z</dcterms:modified>
</cp:coreProperties>
</file>